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F9853-27CB-45E6-B93D-B4A8BB79B65C}" v="5" dt="2024-03-05T20:44:45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937F-E8CC-B161-7924-1271D72F7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95499-6846-FF78-F4B2-F2CD0AD7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A3C56-675C-652E-F2A0-AF9EB048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0340-694F-45F9-AECC-31C6B82A3635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6603D-14B6-B232-0C3B-32601261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B0B8-9154-7C4F-73D4-3FD52A8D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B1C-F527-4863-8D16-9FC0625D05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96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B8FD-4AB5-1D7D-5215-3C94A889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78A50-6CD4-D31D-3A1E-4B5E41034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7A62B-6EF1-CCD8-D919-ED39DFC2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0340-694F-45F9-AECC-31C6B82A3635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DE81-000E-04D4-5FD1-FC9D1787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E7169-0474-6428-C75B-65687EC0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B1C-F527-4863-8D16-9FC0625D05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12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5BD9AC-EED1-B8DB-58C0-DD837B84F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A4E43-7C66-9E01-E966-168721AB4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F6F68-CB0D-2241-67F4-9B4B05F2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0340-694F-45F9-AECC-31C6B82A3635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D4FC6-A33B-1850-B0BC-EFC02545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C8FB6-A3D5-98D4-C3DA-86EF328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B1C-F527-4863-8D16-9FC0625D05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43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63EB-3611-FDF5-8A8C-1D06B5A0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84819-4FB0-CA27-716F-51FD4A531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86C11-ACCD-2987-E4B4-F4615A8D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0340-694F-45F9-AECC-31C6B82A3635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4A2AE-6A1D-ED9E-5538-7732E97D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1F996-890D-0F0B-C1E8-E2AEBAEC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B1C-F527-4863-8D16-9FC0625D05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79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DCE4-4D69-866B-C810-F269882A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B33B-1D0C-A470-2B37-46BFAF199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9DBBF-2A1F-EFE4-BF93-FA30022A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0340-694F-45F9-AECC-31C6B82A3635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88E00-F813-B3DA-21B2-2BD93DCB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5B171-1797-42C3-BB22-62BC6BA9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B1C-F527-4863-8D16-9FC0625D05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42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A472-E1B7-F7D9-3BBE-E4EA0A21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B52B0-C4C6-A302-15E5-FCBF1AA3B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06A0D-A903-7C14-649B-601A807AB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FF5B0-EC97-28CA-A6EB-4BEF3D60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0340-694F-45F9-AECC-31C6B82A3635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68EEA-6017-C592-6E7F-641D47C4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F168B-9736-1023-C5C0-82061A2E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B1C-F527-4863-8D16-9FC0625D05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36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6A2-3D7A-54E9-25B6-C6E60C84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8E00A-5BE0-EA69-342C-1F7B224AB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A3704-2626-93C7-0352-3EEFF4F7B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25838-7A8D-9C0A-003A-6AC973273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5F017-CC28-348E-F5BE-FF0FB2BF6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B9BC0-4381-2256-240C-D5814161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0340-694F-45F9-AECC-31C6B82A3635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3F4E59-CE6C-7E60-1981-E1F06586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42BF9-F228-990D-D179-AFDDF0BC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B1C-F527-4863-8D16-9FC0625D05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84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00BD-FDDD-365B-F986-746D7696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26CC7-83B5-888C-DF45-230E28A6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0340-694F-45F9-AECC-31C6B82A3635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87644-2EC8-23EC-BCE1-35A3C206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E1E86-B3CB-D5B2-F9A4-92E5BAFE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B1C-F527-4863-8D16-9FC0625D05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146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59FBA-AD8B-5056-A80C-5245CC0E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0340-694F-45F9-AECC-31C6B82A3635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4F150-04B8-56E0-C88B-ED97BF0B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CAD52-DF24-D26D-FF1B-81AAB7F1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B1C-F527-4863-8D16-9FC0625D05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36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E4F6-D44A-BADC-B67B-FE7464C1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91B3D-C071-3D9B-C083-8FEC069C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F9FE1-5EB8-957E-CE61-C1222FA37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C211C-1CA0-8C33-94D0-2393FD3C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0340-694F-45F9-AECC-31C6B82A3635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AA49F-755F-E604-840B-5C8B7D76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56294-BA62-E6BF-A829-C87B1313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B1C-F527-4863-8D16-9FC0625D05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40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0D2E-0F45-38D4-70D1-84B6B990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D83B94-8339-0C70-1DCD-44EF67F40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B3474-B34C-603E-30E8-C1A7DD2F6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D0D4B-F680-6DF1-020D-34AF719D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0340-694F-45F9-AECC-31C6B82A3635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B6A42-895A-B63E-8AE2-C6815521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EE0FA-D1D8-2534-6CB9-967AA3E2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B1C-F527-4863-8D16-9FC0625D05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11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C2F74-70C2-FC49-F3A5-5CE2FAE5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EEB87-4F2B-F38B-A1E9-930BC6F29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16CC-A400-D83B-2EEF-38683C095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C30340-694F-45F9-AECC-31C6B82A3635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EB23A-9F09-A23A-6C9D-1A6598BB0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17558-F7DB-FA82-9260-0F51ECA5C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607B1C-F527-4863-8D16-9FC0625D05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11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close-up of a tree trunk&#10;&#10;Description automatically generated">
            <a:extLst>
              <a:ext uri="{FF2B5EF4-FFF2-40B4-BE49-F238E27FC236}">
                <a16:creationId xmlns:a16="http://schemas.microsoft.com/office/drawing/2014/main" id="{4ABBEE96-B3B7-E177-4FBD-FBCC60BE6A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3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About Birch">
            <a:hlinkClick r:id="" action="ppaction://media"/>
            <a:extLst>
              <a:ext uri="{FF2B5EF4-FFF2-40B4-BE49-F238E27FC236}">
                <a16:creationId xmlns:a16="http://schemas.microsoft.com/office/drawing/2014/main" id="{F623D65D-D263-E3BE-EBF4-570D0F376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7613" y="304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trunk with green leaves&#10;&#10;Description automatically generated">
            <a:extLst>
              <a:ext uri="{FF2B5EF4-FFF2-40B4-BE49-F238E27FC236}">
                <a16:creationId xmlns:a16="http://schemas.microsoft.com/office/drawing/2014/main" id="{BDB12DCA-1DE3-5999-C079-416ECE630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370F07-E729-3E3E-C42C-D7D444CE9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trunk in the woods&#10;&#10;Description automatically generated">
            <a:extLst>
              <a:ext uri="{FF2B5EF4-FFF2-40B4-BE49-F238E27FC236}">
                <a16:creationId xmlns:a16="http://schemas.microsoft.com/office/drawing/2014/main" id="{9520E1B6-80FB-3CA8-1DCC-29EA34623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706D1F-B7B7-B985-D2AC-ED9A0ABFE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 Flamand</dc:creator>
  <cp:lastModifiedBy>Theodore Flamand</cp:lastModifiedBy>
  <cp:revision>2</cp:revision>
  <dcterms:created xsi:type="dcterms:W3CDTF">2024-03-05T20:12:32Z</dcterms:created>
  <dcterms:modified xsi:type="dcterms:W3CDTF">2024-03-06T16:15:55Z</dcterms:modified>
</cp:coreProperties>
</file>